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7" r:id="rId3"/>
    <p:sldId id="258" r:id="rId4"/>
    <p:sldId id="259" r:id="rId5"/>
    <p:sldId id="260" r:id="rId6"/>
    <p:sldId id="261" r:id="rId7"/>
    <p:sldId id="25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6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9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9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2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9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7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6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8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7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9BC73-32E2-48D2-A034-2040EF7A08AA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D928E-9E7C-4A45-BD2C-C32D9717A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3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frosnerd/handwritten-digit-recognition-using-convolutional-neural-networks-11g0" TargetMode="External"/><Relationship Id="rId2" Type="http://schemas.openxmlformats.org/officeDocument/2006/relationships/hyperlink" Target="https://github.com/amueller/amueller.github.io/blob/master/papers/icann2010_maxpool.pdf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scs.ryerson.ca/~aharley/vis/conv/flat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452" y="348916"/>
            <a:ext cx="10515600" cy="61842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Convolutional Neural Networks (CNN)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github.com/amueller/amueller.github.io/blob/master/papers/icann2010_maxpool.pdf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>
                <a:hlinkClick r:id="rId3"/>
              </a:rPr>
              <a:t>https://dev.to/frosnerd/handwritten-digit-recognition-using-convolutional-neural-networks-11g0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133600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97" y="0"/>
            <a:ext cx="681990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97" y="3546809"/>
            <a:ext cx="72485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6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044991" cy="3053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253" y="0"/>
            <a:ext cx="3714085" cy="3380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95" y="3815532"/>
            <a:ext cx="5646821" cy="3042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" y="3053380"/>
            <a:ext cx="3515575" cy="3490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50" y="0"/>
            <a:ext cx="47815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3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821" y="365125"/>
            <a:ext cx="11490158" cy="1325563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u="sng" dirty="0">
                <a:hlinkClick r:id="rId2"/>
              </a:rPr>
              <a:t>http://scs.ryerson.ca/~aharley/vis/conv/flat.html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8204" y="1825625"/>
            <a:ext cx="86755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1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7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8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2273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968"/>
            <a:ext cx="12192000" cy="45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634" y="1825625"/>
            <a:ext cx="104207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2306"/>
            <a:ext cx="12192000" cy="4645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756"/>
            <a:ext cx="12191999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481" y="-1"/>
            <a:ext cx="1221748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     Convolutional Neural Networks (CNN)      https://github.com/amueller/amueller.github.io/blob/master/papers/icann2010_maxpool.pdf https://dev.to/frosnerd/handwritten-digit-recognition-using-convolutional-neural-networks-11g0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http://scs.ryerson.ca/~aharley/vis/conv/flat.html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Prani</dc:creator>
  <cp:lastModifiedBy>Prani</cp:lastModifiedBy>
  <cp:revision>15</cp:revision>
  <dcterms:created xsi:type="dcterms:W3CDTF">2019-12-20T16:41:01Z</dcterms:created>
  <dcterms:modified xsi:type="dcterms:W3CDTF">2019-12-21T16:10:59Z</dcterms:modified>
</cp:coreProperties>
</file>